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PT Sans Narrow"/>
      <p:regular r:id="rId14"/>
      <p:bold r:id="rId15"/>
    </p:embeddedFont>
    <p:embeddedFont>
      <p:font typeface="Open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TSansNarrow-bold.fntdata"/><Relationship Id="rId14" Type="http://schemas.openxmlformats.org/officeDocument/2006/relationships/font" Target="fonts/PTSansNarrow-regular.fntdata"/><Relationship Id="rId17" Type="http://schemas.openxmlformats.org/officeDocument/2006/relationships/font" Target="fonts/OpenSans-bold.fntdata"/><Relationship Id="rId16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4e66787f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4e66787f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4ee01e0c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4ee01e0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4ee01e0cd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4ee01e0cd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4e66787f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4e66787f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4ee01e0cd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4ee01e0c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4ee01e0cd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4ee01e0c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4e66787f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4e66787f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11 Prepa Talk	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</a:t>
            </a:r>
            <a:r>
              <a:rPr lang="en"/>
              <a:t>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/>
        </p:nvSpPr>
        <p:spPr>
          <a:xfrm>
            <a:off x="2364400" y="607450"/>
            <a:ext cx="6285000" cy="31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Presentarán exámenes en abril/mayo 2021.</a:t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Son los mismos exámenes alrededor del mundo.</a:t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Certificado de Secundaria británico.</a:t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gia"/>
              <a:buChar char="●"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Es necesario cumplir con lo lineamientos, requisitos y estipulaciones de Cambridge.</a:t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0" lvl="0" marL="27305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75" y="411500"/>
            <a:ext cx="1998625" cy="23300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716225" y="3749050"/>
            <a:ext cx="7933200" cy="10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None/>
            </a:pPr>
            <a:r>
              <a:rPr lang="en" sz="2700">
                <a:latin typeface="Georgia"/>
                <a:ea typeface="Georgia"/>
                <a:cs typeface="Georgia"/>
                <a:sym typeface="Georgia"/>
              </a:rPr>
              <a:t>Los exámenes en Año 11 en el 2021, tendrán un costo aprox de $20,000 MXN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Boletas</a:t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350" y="198150"/>
            <a:ext cx="6103950" cy="4534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480900" y="1860850"/>
            <a:ext cx="18678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Years 11 - 13 once a month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-5014900" y="4533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BOLETAS: Grading</a:t>
            </a:r>
            <a:endParaRPr/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236800" y="237800"/>
            <a:ext cx="26097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can I avoid low effort grades?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to produce work that you consider to be high quality,  always push yourself to improve.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Show interest and enthusiasm, ask questions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to contribute to the “learning environment” of your whole group.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Plan your time sensibly at home (using your diary)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copying from other students or directly from source material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not to be absent.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Arrive to class on time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Talk to your tutor and/or your teacher if you feel you are having difficulties.</a:t>
            </a:r>
            <a:endParaRPr sz="1200"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8775" y="86475"/>
            <a:ext cx="5377075" cy="15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4">
            <a:alphaModFix/>
          </a:blip>
          <a:srcRect b="0" l="0" r="626" t="5526"/>
          <a:stretch/>
        </p:blipFill>
        <p:spPr>
          <a:xfrm>
            <a:off x="3084575" y="1801025"/>
            <a:ext cx="6059425" cy="112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4563" y="3102888"/>
            <a:ext cx="618172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IGCSE Courses</a:t>
            </a:r>
            <a:endParaRPr/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311700" y="1266325"/>
            <a:ext cx="8520600" cy="31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Year 11: 4 options + core subjects (</a:t>
            </a:r>
            <a:r>
              <a:rPr b="1"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English Lang, English Lit, Spanish, Spanish Lit, Maths</a:t>
            </a: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)</a:t>
            </a:r>
            <a:endParaRPr sz="15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They will sit their final IGCSE exams at the end of year 11 in April / May of 2021. </a:t>
            </a:r>
            <a:endParaRPr sz="15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Coursework is a part of many of the options though and this is just as important as exams</a:t>
            </a:r>
            <a:endParaRPr sz="15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There will also be mock exams that are important to prepare for properly.</a:t>
            </a:r>
            <a:endParaRPr sz="15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Important to miss as little time as possible from these exam courses in Prepa.</a:t>
            </a:r>
            <a:endParaRPr sz="15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20637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Criterios IGCSE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48725" y="1322350"/>
            <a:ext cx="62928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While we suggest 5 D </a:t>
            </a:r>
            <a:r>
              <a:rPr lang="en"/>
              <a:t>grades </a:t>
            </a:r>
            <a:r>
              <a:rPr lang="en"/>
              <a:t>or above as a rough guideline for A levels, the </a:t>
            </a:r>
            <a:r>
              <a:rPr lang="en">
                <a:highlight>
                  <a:srgbClr val="FFFF00"/>
                </a:highlight>
              </a:rPr>
              <a:t>UNAM revalidation requires 6 pass grades (at G or above)</a:t>
            </a:r>
            <a:r>
              <a:rPr lang="en"/>
              <a:t> but we really want to encourage more than this.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University applications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Future jobs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Academic careers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Really they should be trying to get as high as possible; As and Cs at IGCSE level are definitely attainable!</a:t>
            </a: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0017" y="83250"/>
            <a:ext cx="2072275" cy="161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 about progress - GS</a:t>
            </a:r>
            <a:endParaRPr/>
          </a:p>
        </p:txBody>
      </p:sp>
      <p:sp>
        <p:nvSpPr>
          <p:cNvPr id="109" name="Google Shape;109;p19"/>
          <p:cNvSpPr txBox="1"/>
          <p:nvPr/>
        </p:nvSpPr>
        <p:spPr>
          <a:xfrm>
            <a:off x="541000" y="1381600"/>
            <a:ext cx="7282500" cy="18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Regular </a:t>
            </a: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Reports (Next in Nov)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Participation Intervention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Friday Feedback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Parent Meetings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4" y="1310579"/>
            <a:ext cx="3272775" cy="332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1"/>
          <p:nvPr/>
        </p:nvSpPr>
        <p:spPr>
          <a:xfrm>
            <a:off x="324600" y="4011600"/>
            <a:ext cx="36621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We are always happy to talk if you want to arrange a meeting!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311700" y="3941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Revalidación</a:t>
            </a:r>
            <a:endParaRPr/>
          </a:p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311700" y="1338963"/>
            <a:ext cx="60741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Revalidation:   Year 11 - 6 G+ at IGCSE for the UNAM.</a:t>
            </a:r>
            <a:endParaRPr sz="15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As a school, our guideline to go comfortably into Year </a:t>
            </a: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12 are 5 IGCSEs at D+.</a:t>
            </a:r>
            <a:endParaRPr sz="15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It's at this level as a guideline for the academic level the AS levels involve, but there are other factors e.g. if they can do A level Art, if they can get their IELTS, etc. </a:t>
            </a:r>
            <a:endParaRPr sz="15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Year 13: 4 AS levels E+  (A levels count as 2 so usually 100% have 2 with Spanish).  An IELTS pass at 6.5 counts as an AS level also. 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5300" y="1338975"/>
            <a:ext cx="2114125" cy="21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